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7" r:id="rId1"/>
  </p:sldMasterIdLst>
  <p:sldIdLst>
    <p:sldId id="256" r:id="rId2"/>
    <p:sldId id="257" r:id="rId3"/>
    <p:sldId id="263" r:id="rId4"/>
    <p:sldId id="258" r:id="rId5"/>
    <p:sldId id="259" r:id="rId6"/>
    <p:sldId id="260" r:id="rId7"/>
    <p:sldId id="261" r:id="rId8"/>
    <p:sldId id="262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1" d="100"/>
          <a:sy n="71" d="100"/>
        </p:scale>
        <p:origin x="129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8DE6C8-AB1D-4204-BC9C-3366B0BF043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28066" y="889820"/>
            <a:ext cx="7492181" cy="3598606"/>
          </a:xfrm>
        </p:spPr>
        <p:txBody>
          <a:bodyPr anchor="t">
            <a:normAutofit/>
          </a:bodyPr>
          <a:lstStyle>
            <a:lvl1pPr algn="l">
              <a:defRPr sz="405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A7B9009-EE50-4EE5-B6EB-CD6EC83D3FA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28066" y="4488426"/>
            <a:ext cx="5243832" cy="1302774"/>
          </a:xfrm>
        </p:spPr>
        <p:txBody>
          <a:bodyPr anchor="b">
            <a:normAutofit/>
          </a:bodyPr>
          <a:lstStyle>
            <a:lvl1pPr marL="0" indent="0" algn="l">
              <a:buNone/>
              <a:defRPr sz="15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C8667E-058A-436F-B8EA-5B3A99D43D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D1EADE-8E88-4C7C-8AC5-FB148DE4940E}" type="datetime1">
              <a:rPr lang="en-US" smtClean="0"/>
              <a:t>10/9/2025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680305-1AD7-482D-BFFD-6CDB83AB39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E5762A1-52E9-402D-B65E-DF193E44CE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27831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6359C1-C098-4BF4-A55D-782F4E606B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D343C7E-1E8B-4D38-9B81-1AA2A8978ED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A70B00-53AE-4D3F-91BE-A8D789ED98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3C8B9C-477D-492A-96AD-1FC2CC997A73}" type="datetime1">
              <a:rPr lang="en-US" smtClean="0"/>
              <a:t>10/9/2025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647FC7-8124-4F70-A849-B6BCC5189C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7CEBE4-50DC-47DB-B699-CCC024336C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26899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B418279-D3B8-4C6A-AB74-9DE37777127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931742" y="997974"/>
            <a:ext cx="1761782" cy="4984956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28F733C-9309-4197-BACA-207CDC8935C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576696" y="997973"/>
            <a:ext cx="6355046" cy="498495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ACD4D0-5BE6-412D-B08B-5DFFD59351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D3AED5-E26D-4E29-B1B3-7847B6779594}" type="datetime1">
              <a:rPr lang="en-US" smtClean="0"/>
              <a:t>10/9/2025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021651-B786-4A39-A10F-F5231D0A2C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504D2D-9379-40DE-9F45-3004BE54F1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03271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987CA6-BFD9-4CB1-8892-F6B062E824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CDA8C3-9C0C-4E52-9A62-E4DB159E6B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CC3EC35-E02F-41FF-9232-F90692A902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B6794-849E-4626-908B-D15793550EFB}" type="datetime1">
              <a:rPr lang="en-US" smtClean="0"/>
              <a:t>10/9/2025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D13D38-5DF1-443B-8A12-71E834FDC6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5E644A-4A37-4757-9809-5B035E2874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22402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E6578B-CD85-4BF1-A729-E8E8079B59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6538" y="1709739"/>
            <a:ext cx="797405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58448C1-C13F-4826-8347-EEB00A6643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36538" y="4589464"/>
            <a:ext cx="797405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06546A-957F-4C4D-9744-1177AD258E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DB64E7-5594-42A3-ADBF-E95A7ACEAD64}" type="datetime1">
              <a:rPr lang="en-US" smtClean="0"/>
              <a:t>10/9/2025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DB149C-CC63-4E3A-A83D-EF637EB519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DB94775-7982-41EC-B584-D51224D38F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24804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CE4BD8-507D-48E4-A624-F16A741C36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5477" y="914400"/>
            <a:ext cx="8018449" cy="130759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0A07E4-3A39-457C-A059-7DFB6039D94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28066" y="2221992"/>
            <a:ext cx="3909060" cy="373989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B141E17-47CE-4A78-B0FA-0E9786DA67C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36008" y="2221992"/>
            <a:ext cx="3909060" cy="373989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F02C13-D3ED-4044-9716-F29D79A184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462B0B-D248-4FFB-8695-AD7FA4B1284A}" type="datetime1">
              <a:rPr lang="en-US" smtClean="0"/>
              <a:t>10/9/2025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AF334AD-FB29-4355-B5CF-85E61B4F34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A5AA154-790C-4774-9C21-8C543E733F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08542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07DD35-7673-4F88-86B0-634883B5E3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8065" y="929148"/>
            <a:ext cx="8017002" cy="79845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EC820D7-3E0B-47C6-A583-C4C839C5AF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28066" y="1756539"/>
            <a:ext cx="3909060" cy="657225"/>
          </a:xfrm>
        </p:spPr>
        <p:txBody>
          <a:bodyPr anchor="b">
            <a:normAutofit/>
          </a:bodyPr>
          <a:lstStyle>
            <a:lvl1pPr marL="0" indent="0">
              <a:buNone/>
              <a:defRPr sz="1200" b="1">
                <a:latin typeface="+mj-lt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A839A7B-97D5-400F-B802-A0FF28FE9F1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28066" y="2442703"/>
            <a:ext cx="3909060" cy="351918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2E0ECA2-DBF1-4681-9DFA-93AFD1B371D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36008" y="1756539"/>
            <a:ext cx="3909060" cy="657225"/>
          </a:xfrm>
        </p:spPr>
        <p:txBody>
          <a:bodyPr anchor="b">
            <a:normAutofit/>
          </a:bodyPr>
          <a:lstStyle>
            <a:lvl1pPr marL="0" indent="0">
              <a:buNone/>
              <a:defRPr sz="1200" b="1">
                <a:latin typeface="+mj-lt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90EBBBB-517F-4ED7-9E51-CF0F7590B4D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36008" y="2442703"/>
            <a:ext cx="3909060" cy="351918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511B5C7-1E37-478F-B4B0-C7202FFE41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78EFB-9159-4510-B73F-4F0409ADE937}" type="datetime1">
              <a:rPr lang="en-US" smtClean="0"/>
              <a:t>10/9/2025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153F7EF-507C-4CB3-86C5-8B34FFFC1D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8E3DEA6-E4EB-4C2A-8B4F-55EC965B62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37643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032964-A933-4B98-A141-A4B316DAFA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D684C9D-23DA-42B0-9DD3-7592F72E8D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C9412-2452-4BED-A324-9D8C115361AD}" type="datetime1">
              <a:rPr lang="en-US" smtClean="0"/>
              <a:t>10/9/2025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8BF8F05-876F-49D8-AE30-5BB2A91ECD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53D20DA-9260-4577-BB51-789570A243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99863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D2C1F24-E0A1-45A7-8EF5-92CD979934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318F62-D251-40E8-A23C-F4CFE9FEAB41}" type="datetime1">
              <a:rPr lang="en-US" smtClean="0"/>
              <a:t>10/9/2025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E021C19-210E-46B0-9036-5D8AECC926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A880FEF-487E-44DF-8615-DF22104196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22091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A568EE-74C8-43A6-90BC-2DDD965CF6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8067" y="1069848"/>
            <a:ext cx="3070199" cy="1316736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1C35AC-CAE3-48CF-A3E4-A075C9FDD7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1069848"/>
            <a:ext cx="4629150" cy="4791202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D9D03EA-5FAD-4609-A2B8-624E426847E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28067" y="2551176"/>
            <a:ext cx="3070199" cy="3319272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B58D2EA-2191-4216-B64D-067BDFE123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F76144-149E-4874-93A5-554A0357CF82}" type="datetime1">
              <a:rPr lang="en-US" smtClean="0"/>
              <a:t>10/9/2025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8042128-DAB4-481C-BEE6-3523E8E88B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E50E382-C500-4A4C-A7C6-43860383AB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60320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9FE98B-EACF-4251-A8AF-0D9EDD17C6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8067" y="1066801"/>
            <a:ext cx="3077573" cy="1317523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905F473-761A-4002-AF70-9FF878D0139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1066800"/>
            <a:ext cx="4629150" cy="479425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A0C2E6A-F834-4540-BB00-E13CB45DC36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28067" y="2552700"/>
            <a:ext cx="3077573" cy="33162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0C38EAB-AD63-415C-B263-BA1D8FBE3C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A65D8-0540-4835-AE5C-25D29DBA01BE}" type="datetime1">
              <a:rPr lang="en-US" smtClean="0"/>
              <a:t>10/9/2025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22E5541-B6DE-45E8-BCFE-0DFC4F5740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BB78D45-289B-46AF-8CB9-E6150BEA17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84551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7A362AC-B59F-4AC7-B279-57DDD5336B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5477" y="914400"/>
            <a:ext cx="8018449" cy="130759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E6042DB-75BD-4EC1-B6D9-8A72EF940C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25477" y="2221992"/>
            <a:ext cx="8018449" cy="37398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DD1378-7C96-4079-B44C-3D86B465759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77086" y="6356351"/>
            <a:ext cx="19121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88">
                <a:solidFill>
                  <a:schemeClr val="tx1"/>
                </a:solidFill>
                <a:latin typeface="+mj-lt"/>
              </a:defRPr>
            </a:lvl1pPr>
          </a:lstStyle>
          <a:p>
            <a:fld id="{E31BA835-12AC-4E8F-955A-EA3F4DE2791F}" type="datetime1">
              <a:rPr lang="en-US" smtClean="0"/>
              <a:t>10/9/2025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19B6B78-577F-43F5-BAEE-BF72484C985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28067" y="6356351"/>
            <a:ext cx="340479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88">
                <a:solidFill>
                  <a:schemeClr val="tx1"/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CC75B8-AF8F-4D8A-9B3D-D1951A64BAD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189259" y="6356351"/>
            <a:ext cx="50426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50">
                <a:solidFill>
                  <a:schemeClr val="tx1"/>
                </a:solidFill>
              </a:defRPr>
            </a:lvl1pPr>
          </a:lstStyle>
          <a:p>
            <a:fld id="{87E7843D-FF13-4365-9478-9625B70A2705}" type="slidenum">
              <a:rPr lang="en-US" smtClean="0"/>
              <a:t>‹Nº›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F64F9B95-9045-48D2-B9F3-2927E98F54AA}"/>
              </a:ext>
            </a:extLst>
          </p:cNvPr>
          <p:cNvCxnSpPr>
            <a:cxnSpLocks/>
          </p:cNvCxnSpPr>
          <p:nvPr/>
        </p:nvCxnSpPr>
        <p:spPr>
          <a:xfrm>
            <a:off x="600075" y="723900"/>
            <a:ext cx="7943850" cy="0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085AA86F-6A4D-4BCB-A045-D992CDC2959B}"/>
              </a:ext>
            </a:extLst>
          </p:cNvPr>
          <p:cNvCxnSpPr>
            <a:cxnSpLocks/>
          </p:cNvCxnSpPr>
          <p:nvPr/>
        </p:nvCxnSpPr>
        <p:spPr>
          <a:xfrm>
            <a:off x="600075" y="6142781"/>
            <a:ext cx="794385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648994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2" r:id="rId1"/>
    <p:sldLayoutId id="2147483693" r:id="rId2"/>
    <p:sldLayoutId id="2147483694" r:id="rId3"/>
    <p:sldLayoutId id="2147483695" r:id="rId4"/>
    <p:sldLayoutId id="2147483696" r:id="rId5"/>
    <p:sldLayoutId id="2147483690" r:id="rId6"/>
    <p:sldLayoutId id="2147483686" r:id="rId7"/>
    <p:sldLayoutId id="2147483687" r:id="rId8"/>
    <p:sldLayoutId id="2147483688" r:id="rId9"/>
    <p:sldLayoutId id="2147483689" r:id="rId10"/>
    <p:sldLayoutId id="2147483691" r:id="rId11"/>
  </p:sldLayoutIdLst>
  <p:hf sldNum="0" hdr="0" ftr="0" dt="0"/>
  <p:txStyles>
    <p:titleStyle>
      <a:lvl1pPr algn="l" defTabSz="685800" rtl="0" eaLnBrk="1" latinLnBrk="0" hangingPunct="1">
        <a:lnSpc>
          <a:spcPct val="100000"/>
        </a:lnSpc>
        <a:spcBef>
          <a:spcPct val="0"/>
        </a:spcBef>
        <a:buNone/>
        <a:defRPr sz="3000" kern="1200" cap="all" spc="23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110000"/>
        </a:lnSpc>
        <a:spcBef>
          <a:spcPts val="75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11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110000"/>
        </a:lnSpc>
        <a:spcBef>
          <a:spcPts val="375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110000"/>
        </a:lnSpc>
        <a:spcBef>
          <a:spcPts val="375"/>
        </a:spcBef>
        <a:buFont typeface="Arial" panose="020B0604020202020204" pitchFamily="34" charset="0"/>
        <a:buChar char="•"/>
        <a:defRPr sz="10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110000"/>
        </a:lnSpc>
        <a:spcBef>
          <a:spcPts val="375"/>
        </a:spcBef>
        <a:buFont typeface="Arial" panose="020B0604020202020204" pitchFamily="34" charset="0"/>
        <a:buChar char="•"/>
        <a:defRPr sz="10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F64F9B95-9045-48D2-B9F3-2927E98F54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600075" y="1400175"/>
            <a:ext cx="7943850" cy="0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085AA86F-6A4D-4BCB-A045-D992CDC2959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600075" y="5464336"/>
            <a:ext cx="794385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16" name="Rectangle 15">
            <a:extLst>
              <a:ext uri="{FF2B5EF4-FFF2-40B4-BE49-F238E27FC236}">
                <a16:creationId xmlns:a16="http://schemas.microsoft.com/office/drawing/2014/main" id="{B9C0E6AB-EAB6-41E0-9D49-369643E873A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857250"/>
            <a:ext cx="9144000" cy="51435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9A7693C2-7C46-4885-8B2F-E56127E15C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600075" y="1400175"/>
            <a:ext cx="1228725" cy="0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8DC8D232-7D29-4476-9D51-FB25179F18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600075" y="5457825"/>
            <a:ext cx="794385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Conector recto 5">
            <a:extLst>
              <a:ext uri="{FF2B5EF4-FFF2-40B4-BE49-F238E27FC236}">
                <a16:creationId xmlns:a16="http://schemas.microsoft.com/office/drawing/2014/main" id="{AFC21EF8-E2D1-1DC2-3F18-057596CEB323}"/>
              </a:ext>
            </a:extLst>
          </p:cNvPr>
          <p:cNvCxnSpPr/>
          <p:nvPr/>
        </p:nvCxnSpPr>
        <p:spPr>
          <a:xfrm>
            <a:off x="5235389" y="7621121"/>
            <a:ext cx="505609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6" name="Picture 4" descr="Sociedad mexicana de ciencias horticolas | somech.com.mx">
            <a:extLst>
              <a:ext uri="{FF2B5EF4-FFF2-40B4-BE49-F238E27FC236}">
                <a16:creationId xmlns:a16="http://schemas.microsoft.com/office/drawing/2014/main" id="{04777A1D-135C-61C6-74AF-0054DA8744C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02547" y="900131"/>
            <a:ext cx="1841378" cy="8075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7" name="CuadroTexto 46">
            <a:extLst>
              <a:ext uri="{FF2B5EF4-FFF2-40B4-BE49-F238E27FC236}">
                <a16:creationId xmlns:a16="http://schemas.microsoft.com/office/drawing/2014/main" id="{5E478C5B-40D4-A6E5-C656-8B9A1FE01418}"/>
              </a:ext>
            </a:extLst>
          </p:cNvPr>
          <p:cNvSpPr txBox="1"/>
          <p:nvPr/>
        </p:nvSpPr>
        <p:spPr>
          <a:xfrm>
            <a:off x="372979" y="2027272"/>
            <a:ext cx="838601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600" b="1" dirty="0">
                <a:solidFill>
                  <a:srgbClr val="008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TÍTULO DEL TRABAJO A PRESENTAR EN CONGRESO SOMECH 2025  </a:t>
            </a:r>
          </a:p>
        </p:txBody>
      </p:sp>
      <p:sp>
        <p:nvSpPr>
          <p:cNvPr id="48" name="CuadroTexto 47">
            <a:extLst>
              <a:ext uri="{FF2B5EF4-FFF2-40B4-BE49-F238E27FC236}">
                <a16:creationId xmlns:a16="http://schemas.microsoft.com/office/drawing/2014/main" id="{C7005A63-B656-6A37-B0E4-07B41FBF721A}"/>
              </a:ext>
            </a:extLst>
          </p:cNvPr>
          <p:cNvSpPr txBox="1"/>
          <p:nvPr/>
        </p:nvSpPr>
        <p:spPr>
          <a:xfrm>
            <a:off x="594059" y="3462499"/>
            <a:ext cx="79438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b="1" dirty="0">
                <a:solidFill>
                  <a:srgbClr val="008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Nombre Apellido-Apellido, Nombre Apellido-Apellido, Nombre Apellido-Apellido,</a:t>
            </a:r>
          </a:p>
        </p:txBody>
      </p:sp>
      <p:sp>
        <p:nvSpPr>
          <p:cNvPr id="49" name="CuadroTexto 48">
            <a:extLst>
              <a:ext uri="{FF2B5EF4-FFF2-40B4-BE49-F238E27FC236}">
                <a16:creationId xmlns:a16="http://schemas.microsoft.com/office/drawing/2014/main" id="{ACA6AE18-B554-1D2D-7B0B-C48100DE0F72}"/>
              </a:ext>
            </a:extLst>
          </p:cNvPr>
          <p:cNvSpPr txBox="1"/>
          <p:nvPr/>
        </p:nvSpPr>
        <p:spPr>
          <a:xfrm>
            <a:off x="600075" y="4477458"/>
            <a:ext cx="794385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sz="1600" b="1" dirty="0">
                <a:solidFill>
                  <a:srgbClr val="008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Institución 1</a:t>
            </a:r>
          </a:p>
          <a:p>
            <a:pPr algn="just"/>
            <a:r>
              <a:rPr lang="es-MX" sz="1600" b="1" dirty="0">
                <a:solidFill>
                  <a:srgbClr val="008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Institución 2</a:t>
            </a:r>
          </a:p>
          <a:p>
            <a:pPr algn="just"/>
            <a:r>
              <a:rPr lang="es-MX" sz="1600" b="1" dirty="0">
                <a:solidFill>
                  <a:srgbClr val="008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Institución 3</a:t>
            </a:r>
          </a:p>
        </p:txBody>
      </p:sp>
      <p:sp>
        <p:nvSpPr>
          <p:cNvPr id="51" name="CuadroTexto 50">
            <a:extLst>
              <a:ext uri="{FF2B5EF4-FFF2-40B4-BE49-F238E27FC236}">
                <a16:creationId xmlns:a16="http://schemas.microsoft.com/office/drawing/2014/main" id="{CAF14F2F-A67F-FD80-C72E-186A72281DE7}"/>
              </a:ext>
            </a:extLst>
          </p:cNvPr>
          <p:cNvSpPr txBox="1"/>
          <p:nvPr/>
        </p:nvSpPr>
        <p:spPr>
          <a:xfrm>
            <a:off x="624139" y="5680870"/>
            <a:ext cx="7943850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1200" b="1" dirty="0">
                <a:solidFill>
                  <a:srgbClr val="008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XX CONGRESO NACIONAL Y V CONGRESO INTERNACIONAL DE LA SOCIEDAD MEXICANA DE CIENCIAS HORTÍCOLAS A.C.</a:t>
            </a:r>
            <a:endParaRPr lang="es-MX" sz="1200" b="1" dirty="0">
              <a:solidFill>
                <a:srgbClr val="008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2" name="CuadroTexto 51">
            <a:extLst>
              <a:ext uri="{FF2B5EF4-FFF2-40B4-BE49-F238E27FC236}">
                <a16:creationId xmlns:a16="http://schemas.microsoft.com/office/drawing/2014/main" id="{6B4023EE-7246-EB2B-C0C1-5473934B0422}"/>
              </a:ext>
            </a:extLst>
          </p:cNvPr>
          <p:cNvSpPr txBox="1"/>
          <p:nvPr/>
        </p:nvSpPr>
        <p:spPr>
          <a:xfrm>
            <a:off x="594059" y="2919824"/>
            <a:ext cx="79438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b="1" dirty="0">
                <a:solidFill>
                  <a:srgbClr val="008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Código del trabajo</a:t>
            </a:r>
          </a:p>
        </p:txBody>
      </p:sp>
    </p:spTree>
    <p:extLst>
      <p:ext uri="{BB962C8B-B14F-4D97-AF65-F5344CB8AC3E}">
        <p14:creationId xmlns:p14="http://schemas.microsoft.com/office/powerpoint/2010/main" val="14384137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2">
            <a:extLst>
              <a:ext uri="{FF2B5EF4-FFF2-40B4-BE49-F238E27FC236}">
                <a16:creationId xmlns:a16="http://schemas.microsoft.com/office/drawing/2014/main" id="{AE7AB7D9-305C-E38A-06DB-6D1284085819}"/>
              </a:ext>
            </a:extLst>
          </p:cNvPr>
          <p:cNvSpPr txBox="1"/>
          <p:nvPr/>
        </p:nvSpPr>
        <p:spPr>
          <a:xfrm>
            <a:off x="637680" y="884271"/>
            <a:ext cx="7724269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600" b="1" dirty="0">
                <a:solidFill>
                  <a:srgbClr val="008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Introducción  </a:t>
            </a: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4067F679-8494-211B-BF1A-501D8B8E42D5}"/>
              </a:ext>
            </a:extLst>
          </p:cNvPr>
          <p:cNvSpPr txBox="1"/>
          <p:nvPr/>
        </p:nvSpPr>
        <p:spPr>
          <a:xfrm>
            <a:off x="1022684" y="1840832"/>
            <a:ext cx="720691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dirty="0">
                <a:latin typeface="Calicbri"/>
              </a:rPr>
              <a:t>Utilizar tipografía </a:t>
            </a:r>
            <a:r>
              <a:rPr lang="es-MX" dirty="0" err="1">
                <a:latin typeface="Calicbri"/>
              </a:rPr>
              <a:t>calibri</a:t>
            </a:r>
            <a:r>
              <a:rPr lang="es-MX" dirty="0">
                <a:latin typeface="Calicbri"/>
              </a:rPr>
              <a:t> tamaño 18 a 24.</a:t>
            </a:r>
          </a:p>
          <a:p>
            <a:pPr algn="just"/>
            <a:endParaRPr lang="es-MX" dirty="0">
              <a:latin typeface="Calicbri"/>
            </a:endParaRPr>
          </a:p>
          <a:p>
            <a:pPr algn="just"/>
            <a:r>
              <a:rPr lang="es-MX" dirty="0">
                <a:latin typeface="Calicbri"/>
              </a:rPr>
              <a:t>Utilizar el número de diapositivas necesarios para esta sección.</a:t>
            </a:r>
          </a:p>
        </p:txBody>
      </p:sp>
    </p:spTree>
    <p:extLst>
      <p:ext uri="{BB962C8B-B14F-4D97-AF65-F5344CB8AC3E}">
        <p14:creationId xmlns:p14="http://schemas.microsoft.com/office/powerpoint/2010/main" val="26538097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2">
            <a:extLst>
              <a:ext uri="{FF2B5EF4-FFF2-40B4-BE49-F238E27FC236}">
                <a16:creationId xmlns:a16="http://schemas.microsoft.com/office/drawing/2014/main" id="{AE7AB7D9-305C-E38A-06DB-6D1284085819}"/>
              </a:ext>
            </a:extLst>
          </p:cNvPr>
          <p:cNvSpPr txBox="1"/>
          <p:nvPr/>
        </p:nvSpPr>
        <p:spPr>
          <a:xfrm>
            <a:off x="637680" y="884271"/>
            <a:ext cx="7724269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600" b="1" dirty="0">
                <a:solidFill>
                  <a:srgbClr val="008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Objetivo(s)  </a:t>
            </a: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B01BD679-DB2A-2934-F401-D379445D58A9}"/>
              </a:ext>
            </a:extLst>
          </p:cNvPr>
          <p:cNvSpPr txBox="1"/>
          <p:nvPr/>
        </p:nvSpPr>
        <p:spPr>
          <a:xfrm>
            <a:off x="1022684" y="1840832"/>
            <a:ext cx="720691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dirty="0">
                <a:latin typeface="Calicbri"/>
              </a:rPr>
              <a:t>Utilizar tipografía </a:t>
            </a:r>
            <a:r>
              <a:rPr lang="es-MX" dirty="0" err="1">
                <a:latin typeface="Calicbri"/>
              </a:rPr>
              <a:t>calibri</a:t>
            </a:r>
            <a:r>
              <a:rPr lang="es-MX" dirty="0">
                <a:latin typeface="Calicbri"/>
              </a:rPr>
              <a:t> tamaño 18 a 24.</a:t>
            </a:r>
          </a:p>
          <a:p>
            <a:pPr algn="just"/>
            <a:endParaRPr lang="es-MX" dirty="0">
              <a:latin typeface="Calicbri"/>
            </a:endParaRPr>
          </a:p>
          <a:p>
            <a:pPr algn="just"/>
            <a:r>
              <a:rPr lang="es-MX" dirty="0">
                <a:latin typeface="Calicbri"/>
              </a:rPr>
              <a:t>Utilizar el número de diapositivas necesarios para esta sección.</a:t>
            </a:r>
          </a:p>
        </p:txBody>
      </p:sp>
    </p:spTree>
    <p:extLst>
      <p:ext uri="{BB962C8B-B14F-4D97-AF65-F5344CB8AC3E}">
        <p14:creationId xmlns:p14="http://schemas.microsoft.com/office/powerpoint/2010/main" val="36111803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2">
            <a:extLst>
              <a:ext uri="{FF2B5EF4-FFF2-40B4-BE49-F238E27FC236}">
                <a16:creationId xmlns:a16="http://schemas.microsoft.com/office/drawing/2014/main" id="{AE7AB7D9-305C-E38A-06DB-6D1284085819}"/>
              </a:ext>
            </a:extLst>
          </p:cNvPr>
          <p:cNvSpPr txBox="1"/>
          <p:nvPr/>
        </p:nvSpPr>
        <p:spPr>
          <a:xfrm>
            <a:off x="637680" y="884271"/>
            <a:ext cx="7724269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600" b="1" dirty="0">
                <a:solidFill>
                  <a:srgbClr val="008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Materiales y Métodos  </a:t>
            </a: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44682575-6E1E-3830-C611-CF0CE2C7BBAB}"/>
              </a:ext>
            </a:extLst>
          </p:cNvPr>
          <p:cNvSpPr txBox="1"/>
          <p:nvPr/>
        </p:nvSpPr>
        <p:spPr>
          <a:xfrm>
            <a:off x="1022684" y="1840832"/>
            <a:ext cx="720691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dirty="0">
                <a:latin typeface="Calicbri"/>
              </a:rPr>
              <a:t>Utilizar tipografía </a:t>
            </a:r>
            <a:r>
              <a:rPr lang="es-MX" dirty="0" err="1">
                <a:latin typeface="Calicbri"/>
              </a:rPr>
              <a:t>calibri</a:t>
            </a:r>
            <a:r>
              <a:rPr lang="es-MX" dirty="0">
                <a:latin typeface="Calicbri"/>
              </a:rPr>
              <a:t> tamaño 18 a 24.</a:t>
            </a:r>
          </a:p>
          <a:p>
            <a:pPr algn="just"/>
            <a:endParaRPr lang="es-MX" dirty="0">
              <a:latin typeface="Calicbri"/>
            </a:endParaRPr>
          </a:p>
          <a:p>
            <a:pPr algn="just"/>
            <a:r>
              <a:rPr lang="es-MX" dirty="0">
                <a:latin typeface="Calicbri"/>
              </a:rPr>
              <a:t>Utilizar el número de diapositivas necesarios para esta sección.</a:t>
            </a:r>
          </a:p>
        </p:txBody>
      </p:sp>
    </p:spTree>
    <p:extLst>
      <p:ext uri="{BB962C8B-B14F-4D97-AF65-F5344CB8AC3E}">
        <p14:creationId xmlns:p14="http://schemas.microsoft.com/office/powerpoint/2010/main" val="41759185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2">
            <a:extLst>
              <a:ext uri="{FF2B5EF4-FFF2-40B4-BE49-F238E27FC236}">
                <a16:creationId xmlns:a16="http://schemas.microsoft.com/office/drawing/2014/main" id="{AE7AB7D9-305C-E38A-06DB-6D1284085819}"/>
              </a:ext>
            </a:extLst>
          </p:cNvPr>
          <p:cNvSpPr txBox="1"/>
          <p:nvPr/>
        </p:nvSpPr>
        <p:spPr>
          <a:xfrm>
            <a:off x="637680" y="884271"/>
            <a:ext cx="7724269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600" b="1" dirty="0">
                <a:solidFill>
                  <a:srgbClr val="008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Resultados y Discusiones  </a:t>
            </a: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40080140-2D20-6EC8-157B-B775FB74724B}"/>
              </a:ext>
            </a:extLst>
          </p:cNvPr>
          <p:cNvSpPr txBox="1"/>
          <p:nvPr/>
        </p:nvSpPr>
        <p:spPr>
          <a:xfrm>
            <a:off x="1022684" y="1840832"/>
            <a:ext cx="720691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dirty="0">
                <a:latin typeface="Calicbri"/>
              </a:rPr>
              <a:t>Utilizar tipografía </a:t>
            </a:r>
            <a:r>
              <a:rPr lang="es-MX" dirty="0" err="1">
                <a:latin typeface="Calicbri"/>
              </a:rPr>
              <a:t>calibri</a:t>
            </a:r>
            <a:r>
              <a:rPr lang="es-MX" dirty="0">
                <a:latin typeface="Calicbri"/>
              </a:rPr>
              <a:t> tamaño 18 a 24.</a:t>
            </a:r>
          </a:p>
          <a:p>
            <a:pPr algn="just"/>
            <a:endParaRPr lang="es-MX" dirty="0">
              <a:latin typeface="Calicbri"/>
            </a:endParaRPr>
          </a:p>
          <a:p>
            <a:pPr algn="just"/>
            <a:r>
              <a:rPr lang="es-MX" dirty="0">
                <a:latin typeface="Calicbri"/>
              </a:rPr>
              <a:t>Utilizar el número de diapositivas necesarios para esta sección.</a:t>
            </a:r>
          </a:p>
        </p:txBody>
      </p:sp>
    </p:spTree>
    <p:extLst>
      <p:ext uri="{BB962C8B-B14F-4D97-AF65-F5344CB8AC3E}">
        <p14:creationId xmlns:p14="http://schemas.microsoft.com/office/powerpoint/2010/main" val="22538431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2">
            <a:extLst>
              <a:ext uri="{FF2B5EF4-FFF2-40B4-BE49-F238E27FC236}">
                <a16:creationId xmlns:a16="http://schemas.microsoft.com/office/drawing/2014/main" id="{AE7AB7D9-305C-E38A-06DB-6D1284085819}"/>
              </a:ext>
            </a:extLst>
          </p:cNvPr>
          <p:cNvSpPr txBox="1"/>
          <p:nvPr/>
        </p:nvSpPr>
        <p:spPr>
          <a:xfrm>
            <a:off x="637680" y="884271"/>
            <a:ext cx="7724269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600" b="1" dirty="0">
                <a:solidFill>
                  <a:srgbClr val="008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Conclusiones  </a:t>
            </a:r>
          </a:p>
        </p:txBody>
      </p:sp>
    </p:spTree>
    <p:extLst>
      <p:ext uri="{BB962C8B-B14F-4D97-AF65-F5344CB8AC3E}">
        <p14:creationId xmlns:p14="http://schemas.microsoft.com/office/powerpoint/2010/main" val="7161558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2">
            <a:extLst>
              <a:ext uri="{FF2B5EF4-FFF2-40B4-BE49-F238E27FC236}">
                <a16:creationId xmlns:a16="http://schemas.microsoft.com/office/drawing/2014/main" id="{AE7AB7D9-305C-E38A-06DB-6D1284085819}"/>
              </a:ext>
            </a:extLst>
          </p:cNvPr>
          <p:cNvSpPr txBox="1"/>
          <p:nvPr/>
        </p:nvSpPr>
        <p:spPr>
          <a:xfrm>
            <a:off x="637680" y="884271"/>
            <a:ext cx="7724269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600" b="1" dirty="0">
                <a:solidFill>
                  <a:srgbClr val="008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Agradecimientos  </a:t>
            </a:r>
          </a:p>
        </p:txBody>
      </p:sp>
    </p:spTree>
    <p:extLst>
      <p:ext uri="{BB962C8B-B14F-4D97-AF65-F5344CB8AC3E}">
        <p14:creationId xmlns:p14="http://schemas.microsoft.com/office/powerpoint/2010/main" val="19297541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C1E960D2-8BA3-2B1C-2C9B-4D4F28A476EB}"/>
              </a:ext>
            </a:extLst>
          </p:cNvPr>
          <p:cNvSpPr txBox="1"/>
          <p:nvPr/>
        </p:nvSpPr>
        <p:spPr>
          <a:xfrm>
            <a:off x="624139" y="5680870"/>
            <a:ext cx="7943850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1200" b="1" dirty="0">
                <a:solidFill>
                  <a:srgbClr val="008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XX CONGRESO NACIONAL Y V CONGRESO INTERNACIONAL DE LA SOCIEDAD MEXICANA DE CIENCIAS HORTÍCOLAS A.C.</a:t>
            </a:r>
            <a:endParaRPr lang="es-MX" sz="1200" b="1" dirty="0">
              <a:solidFill>
                <a:srgbClr val="008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84307644-F1E4-5D7F-D372-6C39BAD0A67E}"/>
              </a:ext>
            </a:extLst>
          </p:cNvPr>
          <p:cNvSpPr txBox="1"/>
          <p:nvPr/>
        </p:nvSpPr>
        <p:spPr>
          <a:xfrm>
            <a:off x="372979" y="2027272"/>
            <a:ext cx="838601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600" b="1" dirty="0">
                <a:solidFill>
                  <a:srgbClr val="008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TÍTULO DEL TRABAJO A PRESENTAR EN CONGRESO SOMECH 2025  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4EB39458-8202-B0F2-7254-0BE8346D95A7}"/>
              </a:ext>
            </a:extLst>
          </p:cNvPr>
          <p:cNvSpPr txBox="1"/>
          <p:nvPr/>
        </p:nvSpPr>
        <p:spPr>
          <a:xfrm>
            <a:off x="624139" y="5680870"/>
            <a:ext cx="7943850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1200" b="1" dirty="0">
                <a:solidFill>
                  <a:srgbClr val="008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XX CONGRESO NACIONAL Y V CONGRESO INTERNACIONAL DE LA SOCIEDAD MEXICANA DE CIENCIAS HORTÍCOLAS A.C.</a:t>
            </a:r>
            <a:endParaRPr lang="es-MX" sz="1200" b="1" dirty="0">
              <a:solidFill>
                <a:srgbClr val="008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C20B6163-EFC1-48BF-F2E1-D9E0C0CCB433}"/>
              </a:ext>
            </a:extLst>
          </p:cNvPr>
          <p:cNvSpPr txBox="1"/>
          <p:nvPr/>
        </p:nvSpPr>
        <p:spPr>
          <a:xfrm>
            <a:off x="594059" y="3481564"/>
            <a:ext cx="79438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b="1" dirty="0">
                <a:solidFill>
                  <a:srgbClr val="008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Código del trabajo</a:t>
            </a:r>
          </a:p>
        </p:txBody>
      </p:sp>
    </p:spTree>
    <p:extLst>
      <p:ext uri="{BB962C8B-B14F-4D97-AF65-F5344CB8AC3E}">
        <p14:creationId xmlns:p14="http://schemas.microsoft.com/office/powerpoint/2010/main" val="1334962964"/>
      </p:ext>
    </p:extLst>
  </p:cSld>
  <p:clrMapOvr>
    <a:masterClrMapping/>
  </p:clrMapOvr>
</p:sld>
</file>

<file path=ppt/theme/theme1.xml><?xml version="1.0" encoding="utf-8"?>
<a:theme xmlns:a="http://schemas.openxmlformats.org/drawingml/2006/main" name="ChronicleVTI">
  <a:themeElements>
    <a:clrScheme name="Chronicle">
      <a:dk1>
        <a:srgbClr val="000000"/>
      </a:dk1>
      <a:lt1>
        <a:srgbClr val="FFFFFF"/>
      </a:lt1>
      <a:dk2>
        <a:srgbClr val="1C1C32"/>
      </a:dk2>
      <a:lt2>
        <a:srgbClr val="F8F4F1"/>
      </a:lt2>
      <a:accent1>
        <a:srgbClr val="734B67"/>
      </a:accent1>
      <a:accent2>
        <a:srgbClr val="959EBB"/>
      </a:accent2>
      <a:accent3>
        <a:srgbClr val="596781"/>
      </a:accent3>
      <a:accent4>
        <a:srgbClr val="7F6E8C"/>
      </a:accent4>
      <a:accent5>
        <a:srgbClr val="DB9A8F"/>
      </a:accent5>
      <a:accent6>
        <a:srgbClr val="C29AB1"/>
      </a:accent6>
      <a:hlink>
        <a:srgbClr val="778BA2"/>
      </a:hlink>
      <a:folHlink>
        <a:srgbClr val="A27C99"/>
      </a:folHlink>
    </a:clrScheme>
    <a:fontScheme name="Univers Calisto">
      <a:majorFont>
        <a:latin typeface="Univers Condensed"/>
        <a:ea typeface=""/>
        <a:cs typeface=""/>
      </a:majorFont>
      <a:minorFont>
        <a:latin typeface="Calisto M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 w="12700" cap="flat" cmpd="sng" algn="ctr">
          <a:noFill/>
          <a:prstDash val="solid"/>
          <a:miter lim="800000"/>
        </a:ln>
        <a:effectLst/>
        <a:extLst>
          <a:ext uri="{91240B29-F687-4F45-9708-019B960494DF}">
            <a14:hiddenLine xmlns:a14="http://schemas.microsoft.com/office/drawing/2010/main" w="12700" cap="flat" cmpd="sng" algn="ctr">
              <a:solidFill>
                <a:schemeClr val="accent1">
                  <a:shade val="50000"/>
                </a:schemeClr>
              </a:solidFill>
              <a:prstDash val="solid"/>
              <a:miter lim="800000"/>
            </a14:hiddenLine>
          </a:ext>
        </a:extLst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ChronicleVTI" id="{508E4D90-5116-4BF0-876B-3F422DD1F65F}" vid="{AA21DC3D-92A8-43A4-8358-ED428371CD5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63</TotalTime>
  <Words>178</Words>
  <Application>Microsoft Office PowerPoint</Application>
  <PresentationFormat>Presentación en pantalla (4:3)</PresentationFormat>
  <Paragraphs>29</Paragraphs>
  <Slides>8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14" baseType="lpstr">
      <vt:lpstr>Arial</vt:lpstr>
      <vt:lpstr>Calibri</vt:lpstr>
      <vt:lpstr>Calicbri</vt:lpstr>
      <vt:lpstr>Calisto MT</vt:lpstr>
      <vt:lpstr>Univers Condensed</vt:lpstr>
      <vt:lpstr>ChronicleVTI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GUILLERMO NIÑO MEDINA</dc:creator>
  <cp:lastModifiedBy>GUILLERMO NIÑO MEDINA</cp:lastModifiedBy>
  <cp:revision>5</cp:revision>
  <dcterms:created xsi:type="dcterms:W3CDTF">2025-10-10T03:21:50Z</dcterms:created>
  <dcterms:modified xsi:type="dcterms:W3CDTF">2025-10-10T05:04:39Z</dcterms:modified>
</cp:coreProperties>
</file>